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320B-7E8F-4255-A59E-14E604E05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BA84A-B4E3-441E-8CFB-1ED5CFB5A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437CA-5F20-4D4E-B3FB-57CF72F3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EAED-F20E-4AFA-BF53-FF1E4A01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4367-E729-4FF3-A02E-C53FDC30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D7EE-4150-46C1-B969-772AA1CC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BCFD5-E232-433A-99C8-FE4C40B88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3BDE1-3CF9-4414-AAB2-09CAC628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6C8C-2CE7-47A3-A36C-29795397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CBE8-E273-44B3-90DF-E01A38FF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DF9EB-0527-4168-BB7E-D730CC4B8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5EFC1-8EC1-4AE2-A7A9-DBA8E585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B279-FDA1-4CF7-ADD5-F174E6C0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10877-762B-45D3-B3FB-D97FC5BA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944B0-D56F-46E3-99B3-02B9FA4A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E9A3-82D6-4519-86D4-4AD4A73A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68FB-E612-4B6C-A817-C359B4BC6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CE3D1-7013-4D15-88F8-5BDA5299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0677-0FCE-4934-BF79-424088B7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0B46-E9E8-4CE1-9185-FBF38B8F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5704-8725-4074-9F33-31E9A5C2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72E6D-393C-46F0-B2C5-501A719F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10E0-3FB1-42CD-BBC1-49012875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76D8-60F2-41BF-B13A-F89DDA41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8B80-C14B-4362-8CE9-659536B1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4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AE67-D8B7-480E-AB47-2F9EAC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2F3E-0B25-4393-B830-B94EB3AE4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76571-107B-4FD3-997B-0238B99BB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82A3A-C749-49A9-9DD6-9EEE53E0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A5D31-349D-41BB-98CF-B2467C5A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91155-D17B-4BEF-8ECC-E1BBCA99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5E80-DA8F-4976-B9D3-C4B708B4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9A57C-4A55-40D7-9223-BF5D6CDE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05120-8DA5-47A4-82D9-08C4A0FA9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E2C5F-9355-4E4A-8B75-3F390220C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7DB93-47BF-451E-9B6A-950DBCA24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110A7-922E-4702-9EF2-83E19699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8C0DF-42DF-4B31-94D8-B3BE8548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5C96B-71B1-4088-8427-4010EEC1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4F74-FDC3-4BDC-810E-010285F7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EB068-AA68-4A71-A30F-FD942AE3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B5122-5759-425D-9336-69E57D53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427BA-B2AF-41BE-80E8-27127699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BB166-3A0F-4A38-B46D-69D6D724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CAB2C-4114-409E-8657-66DA250D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5A40F-55B8-418C-8BA9-676C27EE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34E9-8787-4678-BFF5-750A1B12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33AB7-BF12-4054-959A-7845815F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2FB7C-1892-407C-A1DD-93DFB409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FCED-E531-4177-B5F1-D75E32DE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256CC-20DC-4EEA-B8DC-BB129A40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3A3F1-908A-4483-9915-6A0BA753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6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C70D-3D39-4D6B-B9CE-3E839C0E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75464-79FD-40DB-B5E5-4A05B3D0D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B0DA6-EF5F-442E-924E-27F8998FE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0B1B3-B194-469E-B849-2D9198D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C7334-DD35-45F2-B724-5B6A2BC2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F82A1-A52E-41AA-AC9F-8BA7B028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1E75B-6AA0-41EC-B585-C602D7AC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BDAD6-FB00-49D5-868D-E212C16C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B3A-78B4-40F8-A274-D891D55A8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3D4A4-A98F-4D5F-B0A1-828DD05D467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9474-1568-4BC1-8AA6-84FEAB333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6F9EA-798D-46DE-B51E-7852867CE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518F-C60E-446B-A96F-AAD4B259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0E19-BAFC-4074-AD80-3C8855E7D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62" y="406400"/>
            <a:ext cx="11707317" cy="645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79BA7-8FC5-4083-B07A-291E7C6F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406400"/>
            <a:ext cx="2116056" cy="3610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60C4D-B945-4CA2-B16E-365B40CE7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2" y="4017364"/>
            <a:ext cx="2116055" cy="2840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D2171-5706-4BC9-B015-2522231DC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6" y="406400"/>
            <a:ext cx="1827874" cy="3610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B05293-9C22-4CFF-AD89-4C23EF52C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91" y="406398"/>
            <a:ext cx="4263242" cy="64516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5F5765-7E3E-4D47-A7CA-4A1A74C93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915" y="4039334"/>
            <a:ext cx="1827874" cy="2840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B6D9C-2646-4A91-8D16-68390B039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33" y="406399"/>
            <a:ext cx="3500146" cy="12416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F5EB21-CF26-4F4B-B9F6-34A2510808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32" y="1648081"/>
            <a:ext cx="3500146" cy="52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5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2022-04-14T08:29:40Z</dcterms:created>
  <dcterms:modified xsi:type="dcterms:W3CDTF">2022-04-14T09:35:11Z</dcterms:modified>
</cp:coreProperties>
</file>